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1" r:id="rId1"/>
    <p:sldMasterId id="2147484144" r:id="rId2"/>
    <p:sldMasterId id="2147484148" r:id="rId3"/>
    <p:sldMasterId id="2147484160" r:id="rId4"/>
    <p:sldMasterId id="2147484184" r:id="rId5"/>
  </p:sldMasterIdLst>
  <p:notesMasterIdLst>
    <p:notesMasterId r:id="rId15"/>
  </p:notesMasterIdLst>
  <p:sldIdLst>
    <p:sldId id="591" r:id="rId6"/>
    <p:sldId id="262" r:id="rId7"/>
    <p:sldId id="369" r:id="rId8"/>
    <p:sldId id="584" r:id="rId9"/>
    <p:sldId id="370" r:id="rId10"/>
    <p:sldId id="593" r:id="rId11"/>
    <p:sldId id="371" r:id="rId12"/>
    <p:sldId id="592" r:id="rId13"/>
    <p:sldId id="372" r:id="rId14"/>
  </p:sldIdLst>
  <p:sldSz cx="12033250" cy="6769100"/>
  <p:notesSz cx="6858000" cy="9144000"/>
  <p:custDataLst>
    <p:tags r:id="rId16"/>
  </p:custDataLst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DFFB9"/>
    <a:srgbClr val="8CFEC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810" y="72"/>
      </p:cViewPr>
      <p:guideLst>
        <p:guide orient="horz" pos="2132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28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4185" y="1107851"/>
            <a:ext cx="9025108" cy="2356728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4185" y="3555463"/>
            <a:ext cx="9025108" cy="1634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925992"/>
      </p:ext>
    </p:extLst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7810722"/>
      </p:ext>
    </p:extLst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1457" y="360405"/>
            <a:ext cx="2594719" cy="573669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301" y="360405"/>
            <a:ext cx="7633738" cy="57366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60809309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1948" y="1802019"/>
            <a:ext cx="5114228" cy="20715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1948" y="4023988"/>
            <a:ext cx="5114228" cy="2073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7932845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5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0" y="-11774"/>
            <a:ext cx="12016627" cy="6855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880804" y="584124"/>
            <a:ext cx="276642" cy="198231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3059" y="1164335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55098" y="-142931"/>
            <a:ext cx="398938" cy="285863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1896" y="381432"/>
            <a:ext cx="885724" cy="634673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232978" y="1018533"/>
            <a:ext cx="400090" cy="286688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2944" y="-100930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60950" y="141608"/>
            <a:ext cx="658765" cy="472044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04809" y="10884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050912" y="142406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864243" y="189512"/>
            <a:ext cx="418711" cy="30003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0013" y="5112986"/>
            <a:ext cx="12621419" cy="173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9" y="5533774"/>
            <a:ext cx="12203263" cy="1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834910" y="448125"/>
            <a:ext cx="517421" cy="370762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2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7882" y="0"/>
            <a:ext cx="12042249" cy="67691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821631" y="-241709"/>
            <a:ext cx="674640" cy="483419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9983112" y="282557"/>
            <a:ext cx="787919" cy="564590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479696" y="689440"/>
            <a:ext cx="507620" cy="363740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465270" y="113920"/>
            <a:ext cx="623114" cy="446498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496328" y="-141865"/>
            <a:ext cx="507620" cy="363740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801501" y="-245740"/>
            <a:ext cx="1183859" cy="848304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25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7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7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00" y="1143115"/>
            <a:ext cx="5902201" cy="3233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543402"/>
      </p:ext>
    </p:extLst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427" y="-2644723"/>
            <a:ext cx="6794397" cy="120332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219" y="-2823655"/>
            <a:ext cx="6680912" cy="12619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823" y="-1854925"/>
            <a:ext cx="6877381" cy="10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987" y="-2629164"/>
            <a:ext cx="6763276" cy="12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34" y="1687631"/>
            <a:ext cx="10378874" cy="2815851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034" y="4530122"/>
            <a:ext cx="10378874" cy="1480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8127772"/>
      </p:ext>
    </p:extLst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1662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833" y="1579457"/>
            <a:ext cx="5339755" cy="446729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2" y="1515213"/>
            <a:ext cx="531625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1662" y="2146682"/>
            <a:ext cx="5316253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2202" y="1515213"/>
            <a:ext cx="531938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2202" y="2146682"/>
            <a:ext cx="5319385" cy="390006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663" y="269511"/>
            <a:ext cx="3959378" cy="1146986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90" y="269511"/>
            <a:ext cx="6726398" cy="5777239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1663" y="1416497"/>
            <a:ext cx="3959378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8079" y="4738370"/>
            <a:ext cx="7219950" cy="559391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58079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58079" y="5297761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106" y="271078"/>
            <a:ext cx="2707481" cy="57756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1663" y="271078"/>
            <a:ext cx="7972028" cy="57756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156" y="1107814"/>
            <a:ext cx="9024938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1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1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302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1948" y="1802019"/>
            <a:ext cx="5114228" cy="4295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7508914"/>
      </p:ext>
    </p:extLst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5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1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4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2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4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4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4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5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7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98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7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4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6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360404"/>
            <a:ext cx="10378874" cy="13084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1343" y="1755443"/>
            <a:ext cx="481020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71343" y="2630916"/>
            <a:ext cx="481020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584" y="1755443"/>
            <a:ext cx="4833897" cy="81325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584" y="2630916"/>
            <a:ext cx="4833897" cy="3478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1406076"/>
      </p:ext>
    </p:extLst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00" y="196416"/>
            <a:ext cx="5902201" cy="81651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2473708"/>
      </p:ext>
    </p:extLst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73399"/>
      </p:ext>
    </p:extLst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3881109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5796" y="974658"/>
            <a:ext cx="6091948" cy="4810609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3881109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8471590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869" y="451289"/>
            <a:ext cx="4111191" cy="1579509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5796" y="451289"/>
            <a:ext cx="6091948" cy="5333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8869" y="2030799"/>
            <a:ext cx="4111191" cy="3762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4084346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" y="1135"/>
            <a:ext cx="12030972" cy="676683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05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5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1663" y="271078"/>
            <a:ext cx="10829925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1663" y="1579457"/>
            <a:ext cx="10829925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1663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2022/1/20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1361" y="6273953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23829" y="6273953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2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3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4773-056C-4DA0-96B6-9AB62A5164B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3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3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20C7-A857-4609-8E63-4DD1F414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9304960" y="217497"/>
            <a:ext cx="497889" cy="47566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224523" y="266248"/>
            <a:ext cx="494103" cy="472044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997595" y="297107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10068749" y="1202305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744519" y="797992"/>
            <a:ext cx="380738" cy="36374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371387" y="1086428"/>
            <a:ext cx="696588" cy="6654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9631254" y="1750371"/>
            <a:ext cx="380738" cy="363740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8" y="-265611"/>
            <a:ext cx="4323288" cy="2149149"/>
          </a:xfrm>
          <a:prstGeom prst="rect">
            <a:avLst/>
          </a:prstGeom>
          <a:noFill/>
        </p:spPr>
      </p:pic>
      <p:grpSp>
        <p:nvGrpSpPr>
          <p:cNvPr id="320" name="组合 319"/>
          <p:cNvGrpSpPr/>
          <p:nvPr/>
        </p:nvGrpSpPr>
        <p:grpSpPr>
          <a:xfrm rot="20591276" flipH="1">
            <a:off x="1569487" y="287407"/>
            <a:ext cx="590974" cy="564590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256461" y="184543"/>
            <a:ext cx="380738" cy="363740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36" name="组合 335"/>
          <p:cNvGrpSpPr/>
          <p:nvPr/>
        </p:nvGrpSpPr>
        <p:grpSpPr>
          <a:xfrm rot="616736" flipH="1">
            <a:off x="2628164" y="952094"/>
            <a:ext cx="541493" cy="517319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8362086" y="1175667"/>
            <a:ext cx="1591363" cy="1569212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8902992" y="1735452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807818" y="1904048"/>
            <a:ext cx="512930" cy="505790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777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24057" y="2396673"/>
            <a:ext cx="7904221" cy="184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7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 MÖØNG CAÙC CON ÑEÁN VÔÙI TIEÁT TIEÁNG VIEÄT</a:t>
            </a:r>
          </a:p>
        </p:txBody>
      </p:sp>
    </p:spTree>
    <p:extLst>
      <p:ext uri="{BB962C8B-B14F-4D97-AF65-F5344CB8AC3E}">
        <p14:creationId xmlns:p14="http://schemas.microsoft.com/office/powerpoint/2010/main" val="35913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6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2" y="44064"/>
            <a:ext cx="7987744" cy="6589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81202" y="1754510"/>
            <a:ext cx="5486803" cy="2356511"/>
          </a:xfrm>
          <a:prstGeom prst="rect">
            <a:avLst/>
          </a:prstGeom>
        </p:spPr>
        <p:txBody>
          <a:bodyPr vert="horz" lIns="90249" tIns="45125" rIns="90249" bIns="45125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2513">
              <a:lnSpc>
                <a:spcPct val="150000"/>
              </a:lnSpc>
            </a:pPr>
            <a:r>
              <a:rPr lang="en-US" sz="5922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58</a:t>
            </a:r>
            <a:endParaRPr lang="en-US" sz="651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86" y="335411"/>
            <a:ext cx="10378678" cy="5761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738" b="1" dirty="0"/>
          </a:p>
          <a:p>
            <a:pPr marL="0" indent="0" algn="ctr">
              <a:buNone/>
            </a:pPr>
            <a:endParaRPr lang="en-US" sz="4738" b="1" dirty="0"/>
          </a:p>
          <a:p>
            <a:pPr marL="0" indent="0" algn="ctr">
              <a:buNone/>
            </a:pPr>
            <a:endParaRPr lang="en-US" sz="4738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28928" y="2061610"/>
            <a:ext cx="11775394" cy="167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738" b="1" dirty="0">
                <a:solidFill>
                  <a:srgbClr val="FF0000"/>
                </a:solidFill>
                <a:latin typeface="VNI-Avo" pitchFamily="2" charset="0"/>
              </a:rPr>
              <a:t>CHUÛ ÑEÀ 18: NHÖÕNG ÑIEÀU EM ÑAÕ HOÏC</a:t>
            </a:r>
            <a:endParaRPr lang="en-US" sz="1875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43083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3" y="2190416"/>
            <a:ext cx="4655244" cy="3483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184" y="4104630"/>
            <a:ext cx="3131091" cy="2830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53" y="0"/>
            <a:ext cx="8311839" cy="6805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09" y="360214"/>
            <a:ext cx="3596699" cy="3197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215441" y="2131649"/>
            <a:ext cx="5507929" cy="3601311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5</a:t>
            </a: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6600" b="1">
                <a:ln/>
                <a:solidFill>
                  <a:srgbClr val="FF0000"/>
                </a:solidFill>
                <a:latin typeface="VNI-Avo" pitchFamily="2" charset="0"/>
              </a:rPr>
              <a:t>VBT</a:t>
            </a:r>
            <a:endParaRPr lang="en-US" sz="6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72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3" descr="C:\Users\VS9 Win 8.1\AppData\Local\Microsoft\Windows\INetCache\Content.Word\20200729_0453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8717" r="32083" b="8199"/>
          <a:stretch>
            <a:fillRect/>
          </a:stretch>
        </p:blipFill>
        <p:spPr bwMode="auto">
          <a:xfrm>
            <a:off x="6267" y="4900"/>
            <a:ext cx="12026984" cy="67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6105" y="4464670"/>
            <a:ext cx="4383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tết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tóc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7DD21-5520-4224-B17B-C2EBB2498CB0}"/>
              </a:ext>
            </a:extLst>
          </p:cNvPr>
          <p:cNvSpPr txBox="1"/>
          <p:nvPr/>
        </p:nvSpPr>
        <p:spPr>
          <a:xfrm>
            <a:off x="7240761" y="4392662"/>
            <a:ext cx="4383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đưa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C7FA5-8730-42FF-BA1C-9012297320F2}"/>
              </a:ext>
            </a:extLst>
          </p:cNvPr>
          <p:cNvSpPr txBox="1"/>
          <p:nvPr/>
        </p:nvSpPr>
        <p:spPr>
          <a:xfrm>
            <a:off x="976065" y="5602674"/>
            <a:ext cx="4383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bóng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57DC3-A158-47C2-A799-9F84A59DD786}"/>
              </a:ext>
            </a:extLst>
          </p:cNvPr>
          <p:cNvSpPr txBox="1"/>
          <p:nvPr/>
        </p:nvSpPr>
        <p:spPr>
          <a:xfrm>
            <a:off x="7070361" y="5503797"/>
            <a:ext cx="4383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trai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413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240C50-E329-4816-9E82-C651FBE43254}"/>
              </a:ext>
            </a:extLst>
          </p:cNvPr>
          <p:cNvSpPr txBox="1"/>
          <p:nvPr/>
        </p:nvSpPr>
        <p:spPr>
          <a:xfrm>
            <a:off x="400001" y="1368326"/>
            <a:ext cx="11809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bóng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hình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tròn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048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2" descr="C:\Users\VS9 Win 8.1\AppData\Local\Microsoft\Windows\INetCache\Content.Word\20200729_0453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3442" r="27521" b="24516"/>
          <a:stretch>
            <a:fillRect/>
          </a:stretch>
        </p:blipFill>
        <p:spPr bwMode="auto">
          <a:xfrm>
            <a:off x="6267" y="3331"/>
            <a:ext cx="12026984" cy="51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2" descr="C:\Users\VS9 Win 8.1\AppData\Local\Microsoft\Windows\INetCache\Content.Word\20200729_04532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73199" r="30644" b="7541"/>
          <a:stretch>
            <a:fillRect/>
          </a:stretch>
        </p:blipFill>
        <p:spPr bwMode="auto">
          <a:xfrm>
            <a:off x="6266" y="5237795"/>
            <a:ext cx="12026985" cy="16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4257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737" t="-2375" r="3161" b="2375"/>
          <a:stretch/>
        </p:blipFill>
        <p:spPr>
          <a:xfrm>
            <a:off x="98435" y="199"/>
            <a:ext cx="11399591" cy="439160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138315" y="3157316"/>
            <a:ext cx="67687" cy="3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44762" y="4346676"/>
            <a:ext cx="51570" cy="45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224" y="470277"/>
            <a:ext cx="10895116" cy="191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mặt</a:t>
            </a: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trời</a:t>
            </a: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thức</a:t>
            </a: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dậy</a:t>
            </a:r>
            <a:endParaRPr lang="en-US" sz="7896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045C7-D965-449D-B4D8-E4EA8C4FE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7" t="41478" r="3161" b="2375"/>
          <a:stretch/>
        </p:blipFill>
        <p:spPr>
          <a:xfrm>
            <a:off x="112427" y="4355400"/>
            <a:ext cx="11399591" cy="2489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5E0A0-B546-43F3-AC56-1184D739E5CF}"/>
              </a:ext>
            </a:extLst>
          </p:cNvPr>
          <p:cNvSpPr txBox="1"/>
          <p:nvPr/>
        </p:nvSpPr>
        <p:spPr>
          <a:xfrm>
            <a:off x="602910" y="2088406"/>
            <a:ext cx="11728279" cy="191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vén</a:t>
            </a: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bức</a:t>
            </a: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màn</a:t>
            </a: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896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mây</a:t>
            </a:r>
            <a:r>
              <a:rPr lang="en-US" sz="7896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7232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 descr="C:\Users\VS9 Win 8.1\AppData\Local\Microsoft\Windows\INetCache\Content.Word\20200729_045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4319" r="36330" b="3835"/>
          <a:stretch>
            <a:fillRect/>
          </a:stretch>
        </p:blipFill>
        <p:spPr bwMode="auto">
          <a:xfrm>
            <a:off x="5356" y="2735"/>
            <a:ext cx="6695732" cy="676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6309" y="425660"/>
            <a:ext cx="5002393" cy="5002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64" b="1" dirty="0">
                <a:latin typeface="VNI-Avo" pitchFamily="2" charset="0"/>
              </a:rPr>
              <a:t>Haõy cho bieát caùc baïn nhoû ñang veõ caùi gì, con gì ?</a:t>
            </a:r>
          </a:p>
          <a:p>
            <a:pPr>
              <a:lnSpc>
                <a:spcPct val="250000"/>
              </a:lnSpc>
            </a:pPr>
            <a:r>
              <a:rPr lang="vi-VN" sz="2764" b="1" dirty="0">
                <a:latin typeface="VNI-Avo" pitchFamily="2" charset="0"/>
              </a:rPr>
              <a:t>-.......................................</a:t>
            </a:r>
          </a:p>
          <a:p>
            <a:pPr>
              <a:lnSpc>
                <a:spcPct val="250000"/>
              </a:lnSpc>
            </a:pPr>
            <a:r>
              <a:rPr lang="vi-VN" sz="2764" b="1" dirty="0">
                <a:latin typeface="VNI-Avo" pitchFamily="2" charset="0"/>
              </a:rPr>
              <a:t>-.......................................</a:t>
            </a:r>
          </a:p>
          <a:p>
            <a:pPr>
              <a:lnSpc>
                <a:spcPct val="250000"/>
              </a:lnSpc>
            </a:pPr>
            <a:r>
              <a:rPr lang="vi-VN" sz="2764" b="1" dirty="0">
                <a:latin typeface="VNI-Avo" pitchFamily="2" charset="0"/>
              </a:rPr>
              <a:t>-.......................................</a:t>
            </a:r>
            <a:endParaRPr lang="en-US" sz="2764" b="1" dirty="0"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1521" y="2050149"/>
            <a:ext cx="3120050" cy="825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7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DB9F6-822C-486B-94FD-C23C76534172}"/>
              </a:ext>
            </a:extLst>
          </p:cNvPr>
          <p:cNvSpPr txBox="1"/>
          <p:nvPr/>
        </p:nvSpPr>
        <p:spPr>
          <a:xfrm>
            <a:off x="7530429" y="1908719"/>
            <a:ext cx="4383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cái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ghế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CB69D-88FB-4041-83A8-0135DD9B5C5F}"/>
              </a:ext>
            </a:extLst>
          </p:cNvPr>
          <p:cNvSpPr txBox="1"/>
          <p:nvPr/>
        </p:nvSpPr>
        <p:spPr>
          <a:xfrm>
            <a:off x="8040018" y="3004785"/>
            <a:ext cx="4383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cái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kéo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FBAF4-5181-4607-8AF2-355C6BDE3198}"/>
              </a:ext>
            </a:extLst>
          </p:cNvPr>
          <p:cNvSpPr txBox="1"/>
          <p:nvPr/>
        </p:nvSpPr>
        <p:spPr>
          <a:xfrm>
            <a:off x="7501955" y="4087206"/>
            <a:ext cx="4383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con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nghé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842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91&quot;/&gt;&lt;/object&gt;&lt;object type=&quot;3&quot; unique_id=&quot;10004&quot;&gt;&lt;property id=&quot;20148&quot; value=&quot;5&quot;/&gt;&lt;property id=&quot;20300&quot; value=&quot;Slide 2&quot;/&gt;&lt;property id=&quot;20307&quot; value=&quot;592&quot;/&gt;&lt;/object&gt;&lt;object type=&quot;3&quot; unique_id=&quot;10005&quot;&gt;&lt;property id=&quot;20148&quot; value=&quot;5&quot;/&gt;&lt;property id=&quot;20300&quot; value=&quot;Slide 3&quot;/&gt;&lt;property id=&quot;20307&quot; value=&quot;584&quot;/&gt;&lt;/object&gt;&lt;object type=&quot;3&quot; unique_id=&quot;10012&quot;&gt;&lt;property id=&quot;20148&quot; value=&quot;5&quot;/&gt;&lt;property id=&quot;20300&quot; value=&quot;Slide 11&quot;/&gt;&lt;property id=&quot;20307&quot; value=&quot;560&quot;/&gt;&lt;/object&gt;&lt;object type=&quot;3&quot; unique_id=&quot;10154&quot;&gt;&lt;property id=&quot;20148&quot; value=&quot;5&quot;/&gt;&lt;property id=&quot;20300&quot; value=&quot;Slide 4&quot;/&gt;&lt;property id=&quot;20307&quot; value=&quot;599&quot;/&gt;&lt;/object&gt;&lt;object type=&quot;3&quot; unique_id=&quot;10155&quot;&gt;&lt;property id=&quot;20148&quot; value=&quot;5&quot;/&gt;&lt;property id=&quot;20300&quot; value=&quot;Slide 5&quot;/&gt;&lt;property id=&quot;20307&quot; value=&quot;600&quot;/&gt;&lt;/object&gt;&lt;object type=&quot;3&quot; unique_id=&quot;10156&quot;&gt;&lt;property id=&quot;20148&quot; value=&quot;5&quot;/&gt;&lt;property id=&quot;20300&quot; value=&quot;Slide 6&quot;/&gt;&lt;property id=&quot;20307&quot; value=&quot;605&quot;/&gt;&lt;/object&gt;&lt;object type=&quot;3&quot; unique_id=&quot;10157&quot;&gt;&lt;property id=&quot;20148&quot; value=&quot;5&quot;/&gt;&lt;property id=&quot;20300&quot; value=&quot;Slide 7&quot;/&gt;&lt;property id=&quot;20307&quot; value=&quot;601&quot;/&gt;&lt;/object&gt;&lt;object type=&quot;3&quot; unique_id=&quot;10158&quot;&gt;&lt;property id=&quot;20148&quot; value=&quot;5&quot;/&gt;&lt;property id=&quot;20300&quot; value=&quot;Slide 8&quot;/&gt;&lt;property id=&quot;20307&quot; value=&quot;602&quot;/&gt;&lt;/object&gt;&lt;object type=&quot;3&quot; unique_id=&quot;10159&quot;&gt;&lt;property id=&quot;20148&quot; value=&quot;5&quot;/&gt;&lt;property id=&quot;20300&quot; value=&quot;Slide 9&quot;/&gt;&lt;property id=&quot;20307&quot; value=&quot;603&quot;/&gt;&lt;/object&gt;&lt;object type=&quot;3&quot; unique_id=&quot;10160&quot;&gt;&lt;property id=&quot;20148&quot; value=&quot;5&quot;/&gt;&lt;property id=&quot;20300&quot; value=&quot;Slide 10&quot;/&gt;&lt;property id=&quot;20307&quot; value=&quot;604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3646</TotalTime>
  <Words>79</Words>
  <Application>Microsoft Office PowerPoint</Application>
  <PresentationFormat>Custom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HP001 4 hàng</vt:lpstr>
      <vt:lpstr>Times New Roman</vt:lpstr>
      <vt:lpstr>VNI-Avo</vt:lpstr>
      <vt:lpstr>1_默认设计模板</vt:lpstr>
      <vt:lpstr>Office 主题​​</vt:lpstr>
      <vt:lpstr>自定义设计方案</vt:lpstr>
      <vt:lpstr>1_自定义设计方案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504</cp:revision>
  <dcterms:created xsi:type="dcterms:W3CDTF">2020-08-29T13:29:14Z</dcterms:created>
  <dcterms:modified xsi:type="dcterms:W3CDTF">2022-01-20T02:59:24Z</dcterms:modified>
</cp:coreProperties>
</file>